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9" d="100"/>
          <a:sy n="119" d="100"/>
        </p:scale>
        <p:origin x="-16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861048"/>
            <a:ext cx="5637010" cy="88211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7175351" cy="179316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Солнечная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</p:txBody>
      </p:sp>
    </p:spTree>
    <p:extLst>
      <p:ext uri="{BB962C8B-B14F-4D97-AF65-F5344CB8AC3E}">
        <p14:creationId xmlns:p14="http://schemas.microsoft.com/office/powerpoint/2010/main" xmlns="" val="403068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502" y="9398"/>
            <a:ext cx="6512511" cy="899322"/>
          </a:xfrm>
        </p:spPr>
        <p:txBody>
          <a:bodyPr/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14400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такое строение имеет наша солнечная система</a:t>
            </a: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центре нашей космической системы находится </a:t>
            </a:r>
            <a:r>
              <a:rPr lang="ru-RU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огромная горячая звезда. 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Вокруг Солнца вращаются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спутники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астероиды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удалению от Солнца планеты расположены так: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Меркурий, Венера, Земля, Марс -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планеты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земной группы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ЮПИТЕР, САТУРН, УРАН, НЕПТУН - 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планеты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-гиганты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Плутон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считали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планетой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сейчас нет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84784"/>
            <a:ext cx="6192688" cy="21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88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502" y="9398"/>
            <a:ext cx="6512511" cy="899322"/>
          </a:xfrm>
        </p:spPr>
        <p:txBody>
          <a:bodyPr/>
          <a:lstStyle/>
          <a:p>
            <a:pPr algn="l"/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144000" cy="590465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150 млн. км.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13 500 000 К.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кельвин = -273° С)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Диаметр Солнца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109 раз больше земного.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=1 303 600 объёмов Земли.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332 946 масс Земли.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Луч света достигает Земли за 8 минут.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1926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147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502" y="9398"/>
            <a:ext cx="6512511" cy="89932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Земля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7" name="Picture 5" descr="C:\Users\User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Информатика\угрозы\Earth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87725"/>
            <a:ext cx="864328" cy="6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Рисунок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72145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0" y="908720"/>
            <a:ext cx="9144000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Следствия движения Земли: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Из-за движения Земли вокруг оси возникает смена дня и ночи.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Из –за вращения Земли вокруг Солнца  и наклона оси вращения возникает смена времен года.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93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C 0.13455 -7.40741E-7 0.24428 0.03056 0.24428 0.06829 C 0.24428 0.10579 0.13455 0.13657 5E-6 0.13657 C -0.13455 0.13657 -0.24393 0.10579 -0.24393 0.06829 C -0.24393 0.03056 -0.13455 -7.40741E-7 5E-6 -7.40741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</TotalTime>
  <Words>123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Солнечная система</vt:lpstr>
      <vt:lpstr>Солнечная система</vt:lpstr>
      <vt:lpstr>Солнце</vt:lpstr>
      <vt:lpstr>Земля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система</dc:title>
  <dc:creator>User</dc:creator>
  <cp:lastModifiedBy>Admin</cp:lastModifiedBy>
  <cp:revision>9</cp:revision>
  <dcterms:created xsi:type="dcterms:W3CDTF">2015-02-28T09:51:34Z</dcterms:created>
  <dcterms:modified xsi:type="dcterms:W3CDTF">2015-05-16T05:42:33Z</dcterms:modified>
</cp:coreProperties>
</file>